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"/>
  </p:notesMasterIdLst>
  <p:sldIdLst>
    <p:sldId id="256" r:id="rId2"/>
    <p:sldId id="257" r:id="rId3"/>
    <p:sldId id="258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92" autoAdjust="0"/>
    <p:restoredTop sz="80399" autoAdjust="0"/>
  </p:normalViewPr>
  <p:slideViewPr>
    <p:cSldViewPr snapToGrid="0" snapToObjects="1">
      <p:cViewPr>
        <p:scale>
          <a:sx n="85" d="100"/>
          <a:sy n="85" d="100"/>
        </p:scale>
        <p:origin x="-26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25C21-09F6-8747-A488-1AA892EEEB6D}" type="datetimeFigureOut">
              <a:rPr lang="en-US" smtClean="0"/>
              <a:t>10/11/19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0A182-F080-BA40-A1F2-AB9B5BAA0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2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Show </a:t>
            </a:r>
            <a:r>
              <a:rPr lang="en-US" i="1" dirty="0" smtClean="0"/>
              <a:t>The Good Place </a:t>
            </a:r>
            <a:r>
              <a:rPr lang="en-US" dirty="0" smtClean="0"/>
              <a:t>clip: 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=lDnO4nDA3kM&amp;t=</a:t>
            </a:r>
            <a:r>
              <a:rPr lang="en-US" dirty="0" smtClean="0"/>
              <a:t>14s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64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19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This example is not like the first: you aren’t bound to </a:t>
            </a:r>
            <a:r>
              <a:rPr lang="en-US" i="1" dirty="0" smtClean="0"/>
              <a:t>kill </a:t>
            </a:r>
            <a:r>
              <a:rPr lang="en-US" i="0" dirty="0" smtClean="0"/>
              <a:t>someone no matter what.</a:t>
            </a:r>
          </a:p>
          <a:p>
            <a:pPr marL="171450" indent="-171450">
              <a:buFont typeface="Arial"/>
              <a:buChar char="•"/>
            </a:pPr>
            <a:r>
              <a:rPr lang="en-US" i="0" dirty="0" smtClean="0"/>
              <a:t>Do students</a:t>
            </a:r>
            <a:r>
              <a:rPr lang="en-US" i="0" baseline="0" dirty="0" smtClean="0"/>
              <a:t> think </a:t>
            </a:r>
            <a:r>
              <a:rPr lang="en-US" i="0" baseline="0" dirty="0" smtClean="0"/>
              <a:t>that we ought to do what will have the best consequences?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76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Philippa Foot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Lungs</a:t>
            </a:r>
            <a:r>
              <a:rPr lang="en-US" dirty="0" smtClean="0"/>
              <a:t>, heart, liver, kidney</a:t>
            </a:r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0A182-F080-BA40-A1F2-AB9B5BAA0E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Friday, October 11,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Friday, October 11,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Friday, October 11,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Friday, October 11,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Friday, October 11,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Friday, October 11,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Friday, October 11, 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Friday, October 11, 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Friday, October 11, 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Friday, October 11,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Friday, October 11,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Friday, October 11, 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08-29 at 2.02.14 AM.png"/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" b="5128"/>
          <a:stretch/>
        </p:blipFill>
        <p:spPr>
          <a:xfrm>
            <a:off x="-1694941" y="-231401"/>
            <a:ext cx="12715720" cy="7143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Course teaser: trolley problems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PHL 304</a:t>
            </a:r>
          </a:p>
          <a:p>
            <a:r>
              <a:rPr lang="en-US" dirty="0" smtClean="0"/>
              <a:t>Fall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1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02"/>
    </mc:Choice>
    <mc:Fallback xmlns="">
      <p:transition xmlns:p14="http://schemas.microsoft.com/office/powerpoint/2010/main" advTm="90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026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5867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5-17-f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508"/>
            <a:ext cx="9144000" cy="482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8756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ganTranspla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6" y="563120"/>
            <a:ext cx="8864228" cy="614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099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16169</TotalTime>
  <Words>76</Words>
  <Application>Microsoft Macintosh PowerPoint</Application>
  <PresentationFormat>On-screen Show (4:3)</PresentationFormat>
  <Paragraphs>12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Clarity</vt:lpstr>
      <vt:lpstr>Course teaser: trolley problems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 Bleson</dc:creator>
  <cp:lastModifiedBy>Zach Bleson</cp:lastModifiedBy>
  <cp:revision>508</cp:revision>
  <dcterms:created xsi:type="dcterms:W3CDTF">2016-04-06T08:49:02Z</dcterms:created>
  <dcterms:modified xsi:type="dcterms:W3CDTF">2019-10-11T16:22:47Z</dcterms:modified>
</cp:coreProperties>
</file>